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309" r:id="rId4"/>
    <p:sldId id="311" r:id="rId5"/>
    <p:sldId id="260" r:id="rId6"/>
    <p:sldId id="258" r:id="rId7"/>
    <p:sldId id="269" r:id="rId8"/>
    <p:sldId id="316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E:\clips%20-%20bai%20hat%205%20ngon%20tay%20xinh.mp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istrator\Downloads\Ph&#7843;n%20x&#7841;%20khi%20b&#7883;%20b&#7855;t%20c&#243;c%20c&#7911;a%20tr&#7867;.mp4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377839"/>
            <a:ext cx="9507416" cy="28168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/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70717"/>
            <a:ext cx="4501661" cy="13843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UBND HUYỆN HÓC MÔN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TRƯỜNG </a:t>
            </a:r>
            <a:r>
              <a:rPr lang="en-US" sz="2400" dirty="0" err="1">
                <a:solidFill>
                  <a:srgbClr val="FF0000"/>
                </a:solidFill>
              </a:rPr>
              <a:t>TiỂU</a:t>
            </a:r>
            <a:r>
              <a:rPr lang="en-US" sz="2400" dirty="0">
                <a:solidFill>
                  <a:srgbClr val="FF0000"/>
                </a:solidFill>
              </a:rPr>
              <a:t> HỌC ẤP ĐÌNH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32032" y="237344"/>
            <a:ext cx="7959968" cy="1040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KỸ NĂNG SỐNG - KỸ NĂNG THỰC HÀNH XÃ HỘI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82588" y="5090698"/>
            <a:ext cx="8210981" cy="104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hiện:Thân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Quỳnh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10861" y="2083779"/>
            <a:ext cx="2919047" cy="19343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752491" y="433752"/>
            <a:ext cx="3317631" cy="10081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2493" y="5117122"/>
            <a:ext cx="3317630" cy="11195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493" y="2051539"/>
            <a:ext cx="3317630" cy="9378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phức</a:t>
            </a:r>
            <a:r>
              <a:rPr lang="en-US" sz="2800" dirty="0"/>
              <a:t> </a:t>
            </a:r>
            <a:r>
              <a:rPr lang="en-US" sz="2800" dirty="0" err="1"/>
              <a:t>tạp</a:t>
            </a:r>
            <a:r>
              <a:rPr lang="en-US" sz="2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2492" y="3440723"/>
            <a:ext cx="3317631" cy="10374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Hậu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nề</a:t>
            </a:r>
            <a:r>
              <a:rPr lang="en-US" sz="2800" dirty="0"/>
              <a:t>.</a:t>
            </a:r>
          </a:p>
        </p:txBody>
      </p:sp>
      <p:cxnSp>
        <p:nvCxnSpPr>
          <p:cNvPr id="13" name="Straight Arrow Connector 12"/>
          <p:cNvCxnSpPr>
            <a:stCxn id="4" idx="6"/>
            <a:endCxn id="5" idx="1"/>
          </p:cNvCxnSpPr>
          <p:nvPr/>
        </p:nvCxnSpPr>
        <p:spPr>
          <a:xfrm flipV="1">
            <a:off x="4829908" y="937845"/>
            <a:ext cx="1922583" cy="2113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6"/>
            <a:endCxn id="7" idx="1"/>
          </p:cNvCxnSpPr>
          <p:nvPr/>
        </p:nvCxnSpPr>
        <p:spPr>
          <a:xfrm flipV="1">
            <a:off x="4829908" y="2520462"/>
            <a:ext cx="1922585" cy="530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6"/>
          </p:cNvCxnSpPr>
          <p:nvPr/>
        </p:nvCxnSpPr>
        <p:spPr>
          <a:xfrm>
            <a:off x="4829908" y="3050932"/>
            <a:ext cx="1910861" cy="430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6"/>
            <a:endCxn id="6" idx="1"/>
          </p:cNvCxnSpPr>
          <p:nvPr/>
        </p:nvCxnSpPr>
        <p:spPr>
          <a:xfrm>
            <a:off x="4829908" y="3050932"/>
            <a:ext cx="1922585" cy="2625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10861" y="2083779"/>
            <a:ext cx="2919047" cy="19343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Hậu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752491" y="433752"/>
            <a:ext cx="4783017" cy="10081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2492" y="5117122"/>
            <a:ext cx="4900246" cy="11195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492" y="2051539"/>
            <a:ext cx="4818185" cy="9378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thường,dễ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2491" y="3440723"/>
            <a:ext cx="5216771" cy="10374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tắc,khó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hội,dễ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4" idx="6"/>
            <a:endCxn id="5" idx="1"/>
          </p:cNvCxnSpPr>
          <p:nvPr/>
        </p:nvCxnSpPr>
        <p:spPr>
          <a:xfrm flipV="1">
            <a:off x="4829908" y="937845"/>
            <a:ext cx="1922583" cy="2113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6"/>
            <a:endCxn id="7" idx="1"/>
          </p:cNvCxnSpPr>
          <p:nvPr/>
        </p:nvCxnSpPr>
        <p:spPr>
          <a:xfrm flipV="1">
            <a:off x="4829908" y="2520462"/>
            <a:ext cx="1922584" cy="530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6"/>
          </p:cNvCxnSpPr>
          <p:nvPr/>
        </p:nvCxnSpPr>
        <p:spPr>
          <a:xfrm>
            <a:off x="4829908" y="3050932"/>
            <a:ext cx="1910861" cy="430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6"/>
            <a:endCxn id="6" idx="1"/>
          </p:cNvCxnSpPr>
          <p:nvPr/>
        </p:nvCxnSpPr>
        <p:spPr>
          <a:xfrm>
            <a:off x="4829908" y="3050932"/>
            <a:ext cx="1922584" cy="2625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10861" y="2083779"/>
            <a:ext cx="2919047" cy="19343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xâm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752491" y="433752"/>
            <a:ext cx="4783017" cy="10081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lạ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752492" y="5117122"/>
            <a:ext cx="4900246" cy="11195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492" y="2051539"/>
            <a:ext cx="4818185" cy="9378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đình,hàng</a:t>
            </a:r>
            <a:r>
              <a:rPr lang="en-US" sz="2800" dirty="0"/>
              <a:t> </a:t>
            </a:r>
            <a:r>
              <a:rPr lang="en-US" sz="2800" dirty="0" err="1"/>
              <a:t>xóm</a:t>
            </a:r>
            <a:r>
              <a:rPr lang="en-US" sz="2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2492" y="3440723"/>
            <a:ext cx="4829908" cy="12719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tập,sinh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4" idx="6"/>
            <a:endCxn id="5" idx="1"/>
          </p:cNvCxnSpPr>
          <p:nvPr/>
        </p:nvCxnSpPr>
        <p:spPr>
          <a:xfrm flipV="1">
            <a:off x="4829908" y="937845"/>
            <a:ext cx="1922583" cy="2113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6"/>
            <a:endCxn id="7" idx="1"/>
          </p:cNvCxnSpPr>
          <p:nvPr/>
        </p:nvCxnSpPr>
        <p:spPr>
          <a:xfrm flipV="1">
            <a:off x="4829908" y="2520462"/>
            <a:ext cx="1922584" cy="530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6"/>
          </p:cNvCxnSpPr>
          <p:nvPr/>
        </p:nvCxnSpPr>
        <p:spPr>
          <a:xfrm>
            <a:off x="4829908" y="3050932"/>
            <a:ext cx="1910861" cy="430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6"/>
            <a:endCxn id="6" idx="1"/>
          </p:cNvCxnSpPr>
          <p:nvPr/>
        </p:nvCxnSpPr>
        <p:spPr>
          <a:xfrm>
            <a:off x="4829908" y="3050932"/>
            <a:ext cx="1922584" cy="2625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30" y="175306"/>
            <a:ext cx="8683348" cy="5280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lips - bai hat 5 ngon tay xi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715108"/>
            <a:ext cx="12191999" cy="614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I/ Giới thiệu:</a:t>
            </a:r>
          </a:p>
        </p:txBody>
      </p:sp>
      <p:pic>
        <p:nvPicPr>
          <p:cNvPr id="4" name="Content Placeholder 3" descr="hinh 5 ngon tay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242646"/>
            <a:ext cx="12192000" cy="5615354"/>
          </a:xfrm>
          <a:blipFill>
            <a:blip r:embed="rId3"/>
            <a:stretch>
              <a:fillRect/>
            </a:stretch>
          </a:blip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804" y="3846270"/>
            <a:ext cx="15716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ular Callout 18"/>
          <p:cNvSpPr/>
          <p:nvPr/>
        </p:nvSpPr>
        <p:spPr>
          <a:xfrm>
            <a:off x="2368061" y="3763108"/>
            <a:ext cx="1277815" cy="679938"/>
          </a:xfrm>
          <a:prstGeom prst="wedgeRectCallout">
            <a:avLst>
              <a:gd name="adj1" fmla="val 75526"/>
              <a:gd name="adj2" fmla="val -271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Ôm,hôn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418" y="2215295"/>
            <a:ext cx="2114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ular Callout 22"/>
          <p:cNvSpPr/>
          <p:nvPr/>
        </p:nvSpPr>
        <p:spPr>
          <a:xfrm>
            <a:off x="2942492" y="2625970"/>
            <a:ext cx="1277815" cy="679938"/>
          </a:xfrm>
          <a:prstGeom prst="wedgeRectCallout">
            <a:avLst>
              <a:gd name="adj1" fmla="val 78278"/>
              <a:gd name="adj2" fmla="val -47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Nắm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4608" y="1312985"/>
            <a:ext cx="2295525" cy="11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ular Callout 25"/>
          <p:cNvSpPr/>
          <p:nvPr/>
        </p:nvSpPr>
        <p:spPr>
          <a:xfrm>
            <a:off x="5439508" y="1746740"/>
            <a:ext cx="1277815" cy="679938"/>
          </a:xfrm>
          <a:prstGeom prst="wedgeRectCallout">
            <a:avLst>
              <a:gd name="adj1" fmla="val -18970"/>
              <a:gd name="adj2" fmla="val 711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Bắt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6141" y="1247042"/>
            <a:ext cx="1724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ular Callout 27"/>
          <p:cNvSpPr/>
          <p:nvPr/>
        </p:nvSpPr>
        <p:spPr>
          <a:xfrm>
            <a:off x="6822831" y="1922586"/>
            <a:ext cx="1277815" cy="679938"/>
          </a:xfrm>
          <a:prstGeom prst="wedgeRectCallout">
            <a:avLst>
              <a:gd name="adj1" fmla="val -47410"/>
              <a:gd name="adj2" fmla="val 745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Vẫy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8587" y="2831857"/>
            <a:ext cx="278239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ular Callout 29"/>
          <p:cNvSpPr/>
          <p:nvPr/>
        </p:nvSpPr>
        <p:spPr>
          <a:xfrm>
            <a:off x="7924800" y="3094894"/>
            <a:ext cx="1277815" cy="679938"/>
          </a:xfrm>
          <a:prstGeom prst="wedgeRectCallout">
            <a:avLst>
              <a:gd name="adj1" fmla="val -81355"/>
              <a:gd name="adj2" fmla="val -443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Chạy,hét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429761" y="235146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QUY TẮC 5 NGÓN TAY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GIÚP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TRẺ EM TRÁNH BỊ LẠM DỤNG,XÂM HẠI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6" grpId="0" animBg="1"/>
      <p:bldP spid="28" grpId="0" animBg="1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761" y="235146"/>
            <a:ext cx="8683348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hản xạ khi bị bắt cóc của trẻ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019908"/>
            <a:ext cx="12192000" cy="583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6322"/>
            <a:ext cx="9624645" cy="1143000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17076" y="4501661"/>
            <a:ext cx="8546124" cy="17795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1828799" y="2098431"/>
            <a:ext cx="8546124" cy="177956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263</Words>
  <Application>Microsoft Office PowerPoint</Application>
  <PresentationFormat>Widescreen</PresentationFormat>
  <Paragraphs>38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Georgia</vt:lpstr>
      <vt:lpstr>Times New Roman</vt:lpstr>
      <vt:lpstr>Trebuchet MS</vt:lpstr>
      <vt:lpstr>Slipstream</vt:lpstr>
      <vt:lpstr>     UBND HUYỆN HÓC MÔN TRƯỜNG TiỂU HỌC ẤP ĐÌNH</vt:lpstr>
      <vt:lpstr>PowerPoint Presentation</vt:lpstr>
      <vt:lpstr>PowerPoint Presentation</vt:lpstr>
      <vt:lpstr>PowerPoint Presentation</vt:lpstr>
      <vt:lpstr>Bài hát Năm ngón tay xinh</vt:lpstr>
      <vt:lpstr>I/ Giới thiệu:</vt:lpstr>
      <vt:lpstr>Một số kỹ năng cần biết  </vt:lpstr>
      <vt:lpstr>Chương trình  Giáo dục Kỹ năng sống – Kỹ năng thực hành xã hội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TỔNG CÔNG TY ĐIỆN LỰC VIỆT NAM TRƯỜNG CĐ ĐIỆN LỰC TP. HỒ CHÍ MINH KHOA: KHOA HỌC CƠ BẢN – KINH TẾ</dc:title>
  <dc:creator>HP</dc:creator>
  <cp:lastModifiedBy>Nguyen Hong Hoa</cp:lastModifiedBy>
  <cp:revision>64</cp:revision>
  <dcterms:created xsi:type="dcterms:W3CDTF">2017-09-10T04:17:00Z</dcterms:created>
  <dcterms:modified xsi:type="dcterms:W3CDTF">2022-09-27T13:34:54Z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